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9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0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8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14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1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1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80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1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11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175D7-8ECD-4512-B338-529DD4A5C88D}" type="datetimeFigureOut">
              <a:rPr lang="en-GB" smtClean="0"/>
              <a:t>02/11/2016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7173A-B35E-4C92-8CB9-CA4837481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3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300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Internacional de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Derecho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br>
              <a:rPr kumimoji="0" lang="fr-FR" sz="88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38854"/>
            <a:ext cx="9144000" cy="2584938"/>
          </a:xfrm>
        </p:spPr>
        <p:txBody>
          <a:bodyPr>
            <a:normAutofit fontScale="77500" lnSpcReduction="20000"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14th AIDA CLIMATE CHANGE WORKING PARTY MEETING</a:t>
            </a:r>
          </a:p>
          <a:p>
            <a:endParaRPr lang="en-GB" sz="3200" i="1" dirty="0">
              <a:solidFill>
                <a:srgbClr val="00B050"/>
              </a:solidFill>
            </a:endParaRPr>
          </a:p>
          <a:p>
            <a:r>
              <a:rPr lang="en-GB" sz="3200" b="1" dirty="0">
                <a:solidFill>
                  <a:srgbClr val="00B050"/>
                </a:solidFill>
              </a:rPr>
              <a:t>Current legal, insurance and environmental challenges 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in adapting to Climate Change </a:t>
            </a:r>
          </a:p>
          <a:p>
            <a:endParaRPr lang="en-GB" sz="3200" b="1" dirty="0">
              <a:solidFill>
                <a:srgbClr val="FF0000"/>
              </a:solidFill>
            </a:endParaRPr>
          </a:p>
          <a:p>
            <a:r>
              <a:rPr lang="en-GB" b="1" dirty="0"/>
              <a:t>15:00hrs-17:00hrs - THURSDAY 3 NOVEMBER 2016</a:t>
            </a:r>
            <a:endParaRPr lang="en-GB" dirty="0"/>
          </a:p>
          <a:p>
            <a:r>
              <a:rPr lang="it-IT" dirty="0"/>
              <a:t> </a:t>
            </a:r>
            <a:r>
              <a:rPr lang="it-IT" b="1" dirty="0"/>
              <a:t>Le Meridien Vienna, Opernring 13, Vienna 1010, Austria 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b="1" dirty="0">
              <a:solidFill>
                <a:srgbClr val="00B050"/>
              </a:solidFill>
            </a:endParaRP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sz="4400" b="1" u="sng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3932" y="1009650"/>
            <a:ext cx="1224136" cy="76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9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B" sz="1800" b="1" dirty="0">
                <a:solidFill>
                  <a:srgbClr val="00B050"/>
                </a:solidFill>
              </a:rPr>
            </a:br>
            <a:r>
              <a:rPr lang="en-GB" sz="1800" b="1" dirty="0">
                <a:solidFill>
                  <a:srgbClr val="00B050"/>
                </a:solidFill>
              </a:rPr>
              <a:t>                                         </a:t>
            </a:r>
            <a:r>
              <a:rPr lang="en-GB" sz="2000" b="1" dirty="0">
                <a:solidFill>
                  <a:srgbClr val="00B050"/>
                </a:solidFill>
              </a:rPr>
              <a:t>Current legal, insurance and environmental challenges                  </a:t>
            </a:r>
            <a:r>
              <a:rPr lang="en-GB" sz="1600" b="1" dirty="0">
                <a:solidFill>
                  <a:srgbClr val="FF0000"/>
                </a:solidFill>
              </a:rPr>
              <a:t>14</a:t>
            </a:r>
            <a:r>
              <a:rPr lang="en-GB" sz="1600" b="1" baseline="30000" dirty="0">
                <a:solidFill>
                  <a:srgbClr val="FF0000"/>
                </a:solidFill>
              </a:rPr>
              <a:t>th</a:t>
            </a:r>
            <a:r>
              <a:rPr lang="en-GB" sz="1600" b="1" dirty="0">
                <a:solidFill>
                  <a:srgbClr val="FF0000"/>
                </a:solidFill>
              </a:rPr>
              <a:t> CCWP Meeting</a:t>
            </a:r>
            <a:br>
              <a:rPr lang="en-GB" sz="2000" b="1" dirty="0">
                <a:solidFill>
                  <a:srgbClr val="00B050"/>
                </a:solidFill>
              </a:rPr>
            </a:br>
            <a:r>
              <a:rPr lang="en-GB" sz="2000" b="1" dirty="0">
                <a:solidFill>
                  <a:srgbClr val="00B050"/>
                </a:solidFill>
              </a:rPr>
              <a:t>                                                            in adapting to Climate Change                                       </a:t>
            </a:r>
            <a:r>
              <a:rPr lang="en-GB" sz="1600" b="1" dirty="0">
                <a:solidFill>
                  <a:srgbClr val="FF0000"/>
                </a:solidFill>
              </a:rPr>
              <a:t>Vienna – 3.11.16</a:t>
            </a:r>
            <a:br>
              <a:rPr lang="en-GB" sz="1400" b="1" dirty="0">
                <a:solidFill>
                  <a:srgbClr val="00B050"/>
                </a:solidFill>
              </a:rPr>
            </a:br>
            <a:r>
              <a:rPr lang="en-GB" sz="1400" b="1" i="1" dirty="0">
                <a:solidFill>
                  <a:schemeClr val="tx2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1400" b="1" i="1" dirty="0">
                <a:solidFill>
                  <a:srgbClr val="FF0000"/>
                </a:solidFill>
              </a:rPr>
              <a:t>                                                                 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AGENDA</a:t>
            </a:r>
          </a:p>
          <a:p>
            <a:pPr marL="0" indent="0" algn="ctr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Welcome and Chairman’s Introduction   - </a:t>
            </a:r>
            <a:r>
              <a:rPr lang="en-GB" sz="1800" dirty="0">
                <a:solidFill>
                  <a:srgbClr val="FF0000"/>
                </a:solidFill>
              </a:rPr>
              <a:t>Tim Hardy </a:t>
            </a:r>
            <a:r>
              <a:rPr lang="en-GB" sz="1800" dirty="0"/>
              <a:t>(UK)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Update on the aftermath of VW </a:t>
            </a:r>
            <a:r>
              <a:rPr lang="en-GB" sz="1800" dirty="0" err="1"/>
              <a:t>Dieselgate</a:t>
            </a:r>
            <a:r>
              <a:rPr lang="en-GB" sz="1800" dirty="0"/>
              <a:t> – </a:t>
            </a:r>
            <a:r>
              <a:rPr lang="en-GB" sz="1800" dirty="0">
                <a:solidFill>
                  <a:srgbClr val="FF0000"/>
                </a:solidFill>
              </a:rPr>
              <a:t>Marco </a:t>
            </a:r>
            <a:r>
              <a:rPr lang="en-GB" sz="1800" dirty="0" err="1">
                <a:solidFill>
                  <a:srgbClr val="FF0000"/>
                </a:solidFill>
              </a:rPr>
              <a:t>Frigessi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(Italy) and </a:t>
            </a:r>
            <a:r>
              <a:rPr lang="en-GB" sz="1800" dirty="0">
                <a:solidFill>
                  <a:srgbClr val="FF0000"/>
                </a:solidFill>
              </a:rPr>
              <a:t>Adolfo </a:t>
            </a:r>
            <a:r>
              <a:rPr lang="en-GB" sz="1800" dirty="0" err="1">
                <a:solidFill>
                  <a:srgbClr val="FF0000"/>
                </a:solidFill>
              </a:rPr>
              <a:t>Paolini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(UK)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Role of Insurance and the Law in search for Climate Justice as well as Change – </a:t>
            </a:r>
            <a:r>
              <a:rPr lang="en-GB" sz="1800" dirty="0">
                <a:solidFill>
                  <a:srgbClr val="FF0000"/>
                </a:solidFill>
              </a:rPr>
              <a:t>Michael Parker </a:t>
            </a:r>
            <a:r>
              <a:rPr lang="en-GB" sz="1800" dirty="0"/>
              <a:t>(NZ)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Update on Aftermath of Rupture of </a:t>
            </a:r>
            <a:r>
              <a:rPr lang="en-GB" sz="1800" dirty="0" err="1"/>
              <a:t>Fundão</a:t>
            </a:r>
            <a:r>
              <a:rPr lang="en-GB" sz="1800" dirty="0"/>
              <a:t> Dam in Brazil</a:t>
            </a:r>
            <a:r>
              <a:rPr lang="en-GB" sz="1800" i="1" dirty="0"/>
              <a:t> </a:t>
            </a:r>
            <a:r>
              <a:rPr lang="en-GB" sz="1800" dirty="0"/>
              <a:t>(Nov 2015) </a:t>
            </a:r>
            <a:r>
              <a:rPr lang="en-GB" sz="1800" i="1" dirty="0"/>
              <a:t>– </a:t>
            </a:r>
            <a:r>
              <a:rPr lang="en-GB" sz="1800" dirty="0" err="1">
                <a:solidFill>
                  <a:srgbClr val="FF0000"/>
                </a:solidFill>
              </a:rPr>
              <a:t>Pery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 err="1">
                <a:solidFill>
                  <a:srgbClr val="FF0000"/>
                </a:solidFill>
              </a:rPr>
              <a:t>Saraiva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 err="1">
                <a:solidFill>
                  <a:srgbClr val="FF0000"/>
                </a:solidFill>
              </a:rPr>
              <a:t>Neto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(Brazil)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Report of the role of technology in regulation of Climate Change mitigation and adaptation – </a:t>
            </a:r>
            <a:r>
              <a:rPr lang="en-GB" sz="1800" dirty="0">
                <a:solidFill>
                  <a:srgbClr val="FF0000"/>
                </a:solidFill>
              </a:rPr>
              <a:t>MERCOSUR Group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   Looking forward to CCEWP Meetings 2017 in Bolivia (3 May) and Singapore (18 October)</a:t>
            </a:r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223" y="676275"/>
            <a:ext cx="1008112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5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7200" b="1" i="1" dirty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1300" b="1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br>
              <a:rPr lang="en-GB" sz="13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Internacional de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Derecho</a:t>
            </a:r>
            <a:r>
              <a:rPr lang="fr-FR" sz="1300" i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 </a:t>
            </a:r>
            <a:r>
              <a:rPr lang="fr-FR" sz="1300" i="1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br>
              <a:rPr kumimoji="0" lang="fr-FR" sz="88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38854"/>
            <a:ext cx="9144000" cy="2584938"/>
          </a:xfrm>
        </p:spPr>
        <p:txBody>
          <a:bodyPr>
            <a:normAutofit fontScale="77500" lnSpcReduction="20000"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14th AIDA CLIMATE CHANGE WORKING PARTY MEETING</a:t>
            </a:r>
          </a:p>
          <a:p>
            <a:endParaRPr lang="en-GB" sz="3200" i="1" dirty="0">
              <a:solidFill>
                <a:srgbClr val="00B050"/>
              </a:solidFill>
            </a:endParaRPr>
          </a:p>
          <a:p>
            <a:r>
              <a:rPr lang="en-GB" sz="3200" b="1" dirty="0">
                <a:solidFill>
                  <a:srgbClr val="00B050"/>
                </a:solidFill>
              </a:rPr>
              <a:t>Current legal, insurance and environmental challenges 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in adapting to Climate Change </a:t>
            </a:r>
          </a:p>
          <a:p>
            <a:endParaRPr lang="en-GB" sz="3200" b="1" dirty="0">
              <a:solidFill>
                <a:srgbClr val="FF0000"/>
              </a:solidFill>
            </a:endParaRPr>
          </a:p>
          <a:p>
            <a:r>
              <a:rPr lang="en-GB" b="1" dirty="0"/>
              <a:t>15:00hrs-17:00hrs - THURSDAY 3 NOVEMBER 2016</a:t>
            </a:r>
            <a:endParaRPr lang="en-GB" dirty="0"/>
          </a:p>
          <a:p>
            <a:r>
              <a:rPr lang="it-IT" dirty="0"/>
              <a:t> </a:t>
            </a:r>
            <a:r>
              <a:rPr lang="it-IT" b="1" dirty="0"/>
              <a:t>Le Meridien Vienna, Opernring 13, Vienna 1010, Austria 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b="1" dirty="0">
              <a:solidFill>
                <a:srgbClr val="00B050"/>
              </a:solidFill>
            </a:endParaRP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endParaRPr lang="en-GB" sz="4400" b="1" u="sng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3932" y="1009650"/>
            <a:ext cx="1224136" cy="76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8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182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Times New Roman</vt:lpstr>
      <vt:lpstr>Office Theme</vt:lpstr>
      <vt:lpstr>    Association Internationale de Droit des Assurances International Insurance Law Association  Associazione Internazionale di Diritto delle Assicurazioni Internationale Vereinigung Versicherungsrecht Asociacion Internacional de Derecho de Seguros </vt:lpstr>
      <vt:lpstr>                                          Current legal, insurance and environmental challenges                  14th CCWP Meeting                                                             in adapting to Climate Change                                       Vienna – 3.11.16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Association Internationale de Droit des Assurances International Insurance Law Association  Associazione Internazionale di Diritto delle Assicurazioni Internationale Vereinigung Versicherungsrecht Asociacion Internacional de Derecho de Seguros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Association Internationale de Droit des Assurances International Insurance Law Association  Associazione Internazionale di Diritto delle Assicurazioni Internationale Vereinigung Versicherungsrecht Asociacion Internacional de Derecho de Seguros </dc:title>
  <dc:creator>Tim</dc:creator>
  <cp:lastModifiedBy>Tim</cp:lastModifiedBy>
  <cp:revision>7</cp:revision>
  <dcterms:created xsi:type="dcterms:W3CDTF">2016-11-01T08:21:28Z</dcterms:created>
  <dcterms:modified xsi:type="dcterms:W3CDTF">2016-11-02T23:01:51Z</dcterms:modified>
</cp:coreProperties>
</file>